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8"/>
  </p:notesMasterIdLst>
  <p:sldIdLst>
    <p:sldId id="2426" r:id="rId2"/>
    <p:sldId id="2654" r:id="rId3"/>
    <p:sldId id="266" r:id="rId4"/>
    <p:sldId id="267" r:id="rId5"/>
    <p:sldId id="268" r:id="rId6"/>
    <p:sldId id="269" r:id="rId7"/>
    <p:sldId id="270" r:id="rId8"/>
    <p:sldId id="271" r:id="rId9"/>
    <p:sldId id="272" r:id="rId10"/>
    <p:sldId id="273" r:id="rId11"/>
    <p:sldId id="274" r:id="rId12"/>
    <p:sldId id="2916" r:id="rId13"/>
    <p:sldId id="2918" r:id="rId14"/>
    <p:sldId id="2919" r:id="rId15"/>
    <p:sldId id="2920" r:id="rId16"/>
    <p:sldId id="2921" r:id="rId17"/>
    <p:sldId id="2922" r:id="rId18"/>
    <p:sldId id="2923" r:id="rId19"/>
    <p:sldId id="276" r:id="rId20"/>
    <p:sldId id="2924" r:id="rId21"/>
    <p:sldId id="277" r:id="rId22"/>
    <p:sldId id="278" r:id="rId23"/>
    <p:sldId id="279" r:id="rId24"/>
    <p:sldId id="280" r:id="rId25"/>
    <p:sldId id="2917" r:id="rId26"/>
    <p:sldId id="2908" r:id="rId2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236" autoAdjust="0"/>
    <p:restoredTop sz="86519" autoAdjust="0"/>
  </p:normalViewPr>
  <p:slideViewPr>
    <p:cSldViewPr>
      <p:cViewPr varScale="1">
        <p:scale>
          <a:sx n="152" d="100"/>
          <a:sy n="152" d="100"/>
        </p:scale>
        <p:origin x="2176" y="472"/>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F26F52-2110-7DAD-3E7C-71B783E448F8}"/>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19C64AC-3C81-CB39-02A9-DFD394E53E06}"/>
              </a:ext>
            </a:extLst>
          </p:cNvPr>
          <p:cNvSpPr>
            <a:spLocks noGrp="1" noChangeArrowheads="1"/>
          </p:cNvSpPr>
          <p:nvPr>
            <p:ph type="sldNum" sz="quarter" idx="5"/>
          </p:nvPr>
        </p:nvSpPr>
        <p:spPr/>
        <p:txBody>
          <a:bodyPr/>
          <a:lstStyle/>
          <a:p>
            <a:pPr>
              <a:defRPr/>
            </a:pPr>
            <a:fld id="{4BBECCC8-6590-7544-82CE-09B32D6335C1}" type="slidenum">
              <a:rPr lang="en-US"/>
              <a:pPr>
                <a:defRPr/>
              </a:pPr>
              <a:t>12</a:t>
            </a:fld>
            <a:endParaRPr lang="en-US"/>
          </a:p>
        </p:txBody>
      </p:sp>
      <p:sp>
        <p:nvSpPr>
          <p:cNvPr id="4593666" name="Rectangle 2">
            <a:extLst>
              <a:ext uri="{FF2B5EF4-FFF2-40B4-BE49-F238E27FC236}">
                <a16:creationId xmlns:a16="http://schemas.microsoft.com/office/drawing/2014/main" id="{286E2357-2E3F-0305-C90B-4930892E0C40}"/>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36A2E5DC-8F34-475F-191C-4A5703539B71}"/>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258920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2C340-FEA6-6914-18BF-5302AD8A4B50}"/>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4050F185-06DE-9214-2162-D43FBF473FC5}"/>
              </a:ext>
            </a:extLst>
          </p:cNvPr>
          <p:cNvSpPr>
            <a:spLocks noGrp="1" noChangeArrowheads="1"/>
          </p:cNvSpPr>
          <p:nvPr>
            <p:ph type="sldNum" sz="quarter" idx="5"/>
          </p:nvPr>
        </p:nvSpPr>
        <p:spPr/>
        <p:txBody>
          <a:bodyPr/>
          <a:lstStyle/>
          <a:p>
            <a:pPr>
              <a:defRPr/>
            </a:pPr>
            <a:fld id="{4BBECCC8-6590-7544-82CE-09B32D6335C1}" type="slidenum">
              <a:rPr lang="en-US"/>
              <a:pPr>
                <a:defRPr/>
              </a:pPr>
              <a:t>25</a:t>
            </a:fld>
            <a:endParaRPr lang="en-US"/>
          </a:p>
        </p:txBody>
      </p:sp>
      <p:sp>
        <p:nvSpPr>
          <p:cNvPr id="4593666" name="Rectangle 2">
            <a:extLst>
              <a:ext uri="{FF2B5EF4-FFF2-40B4-BE49-F238E27FC236}">
                <a16:creationId xmlns:a16="http://schemas.microsoft.com/office/drawing/2014/main" id="{68191400-38EF-44AD-F1A0-9A0E35044E81}"/>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5C3DC8D2-6A98-6381-A1FA-DF2FA0D3070F}"/>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554255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26</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8D2E5FFB-5FB6-B4C5-BBE5-1FA3A2F5301F}"/>
              </a:ext>
            </a:extLst>
          </p:cNvPr>
          <p:cNvSpPr>
            <a:spLocks noGrp="1" noChangeArrowheads="1"/>
          </p:cNvSpPr>
          <p:nvPr>
            <p:ph type="title"/>
          </p:nvPr>
        </p:nvSpPr>
        <p:spPr>
          <a:xfrm>
            <a:off x="381000" y="2565400"/>
            <a:ext cx="8305800" cy="1143000"/>
          </a:xfrm>
        </p:spPr>
        <p:txBody>
          <a:bodyPr/>
          <a:lstStyle/>
          <a:p>
            <a:pPr>
              <a:lnSpc>
                <a:spcPct val="120000"/>
              </a:lnSpc>
            </a:pPr>
            <a:r>
              <a:rPr lang="en-US" altLang="en-US" sz="3200">
                <a:latin typeface="Times New Roman" panose="02020603050405020304" pitchFamily="18" charset="0"/>
              </a:rPr>
              <a:t>O Your love, my God like a flood</a:t>
            </a:r>
            <a:br>
              <a:rPr lang="en-US" altLang="en-US" sz="3200">
                <a:latin typeface="Times New Roman" panose="02020603050405020304" pitchFamily="18" charset="0"/>
              </a:rPr>
            </a:br>
            <a:r>
              <a:rPr lang="en-US" altLang="en-US" sz="3200">
                <a:latin typeface="Times New Roman" panose="02020603050405020304" pitchFamily="18" charset="0"/>
              </a:rPr>
              <a:t>As heaven opened up pouring out on us</a:t>
            </a:r>
            <a:br>
              <a:rPr lang="en-US" altLang="en-US" sz="3200">
                <a:latin typeface="Times New Roman" panose="02020603050405020304" pitchFamily="18" charset="0"/>
              </a:rPr>
            </a:br>
            <a:r>
              <a:rPr lang="en-US" altLang="en-US" sz="3200">
                <a:latin typeface="Times New Roman" panose="02020603050405020304" pitchFamily="18" charset="0"/>
              </a:rPr>
              <a:t>O praise the King who came to the world</a:t>
            </a:r>
            <a:br>
              <a:rPr lang="en-US" altLang="en-US" sz="3200">
                <a:latin typeface="Times New Roman" panose="02020603050405020304" pitchFamily="18" charset="0"/>
              </a:rPr>
            </a:br>
            <a:r>
              <a:rPr lang="en-US" altLang="en-US" sz="3200">
                <a:latin typeface="Times New Roman" panose="02020603050405020304" pitchFamily="18" charset="0"/>
              </a:rPr>
              <a:t>In His love like a mighty flood</a:t>
            </a:r>
            <a:endParaRPr lang="en-US" altLang="en-US" sz="320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a:extLst>
              <a:ext uri="{FF2B5EF4-FFF2-40B4-BE49-F238E27FC236}">
                <a16:creationId xmlns:a16="http://schemas.microsoft.com/office/drawing/2014/main" id="{B4378260-59D0-FD25-A10E-450C2D9E08B0}"/>
              </a:ext>
            </a:extLst>
          </p:cNvPr>
          <p:cNvSpPr>
            <a:spLocks noGrp="1" noChangeArrowheads="1"/>
          </p:cNvSpPr>
          <p:nvPr>
            <p:ph type="title"/>
          </p:nvPr>
        </p:nvSpPr>
        <p:spPr>
          <a:xfrm>
            <a:off x="381000" y="2565400"/>
            <a:ext cx="8305800" cy="1143000"/>
          </a:xfrm>
        </p:spPr>
        <p:txBody>
          <a:bodyPr/>
          <a:lstStyle/>
          <a:p>
            <a:pPr>
              <a:lnSpc>
                <a:spcPct val="120000"/>
              </a:lnSpc>
            </a:pPr>
            <a:r>
              <a:rPr lang="en-US" altLang="en-US" sz="3200">
                <a:latin typeface="Times New Roman" panose="02020603050405020304" pitchFamily="18" charset="0"/>
              </a:rPr>
              <a:t>O Your love, my God like a flood</a:t>
            </a:r>
            <a:br>
              <a:rPr lang="en-US" altLang="en-US" sz="3200">
                <a:latin typeface="Times New Roman" panose="02020603050405020304" pitchFamily="18" charset="0"/>
              </a:rPr>
            </a:br>
            <a:r>
              <a:rPr lang="en-US" altLang="en-US" sz="3200">
                <a:latin typeface="Times New Roman" panose="02020603050405020304" pitchFamily="18" charset="0"/>
              </a:rPr>
              <a:t>As heaven opened up pouring out on us</a:t>
            </a:r>
            <a:br>
              <a:rPr lang="en-US" altLang="en-US" sz="3200">
                <a:latin typeface="Times New Roman" panose="02020603050405020304" pitchFamily="18" charset="0"/>
              </a:rPr>
            </a:br>
            <a:r>
              <a:rPr lang="en-US" altLang="en-US" sz="3200">
                <a:latin typeface="Times New Roman" panose="02020603050405020304" pitchFamily="18" charset="0"/>
              </a:rPr>
              <a:t>O praise the King who came to the world</a:t>
            </a:r>
            <a:br>
              <a:rPr lang="en-US" altLang="en-US" sz="3200">
                <a:latin typeface="Times New Roman" panose="02020603050405020304" pitchFamily="18" charset="0"/>
              </a:rPr>
            </a:br>
            <a:r>
              <a:rPr lang="en-US" altLang="en-US" sz="3200">
                <a:latin typeface="Times New Roman" panose="02020603050405020304" pitchFamily="18" charset="0"/>
              </a:rPr>
              <a:t>In His love like a mighty flood</a:t>
            </a:r>
            <a:br>
              <a:rPr lang="en-US" altLang="en-US" sz="3200">
                <a:latin typeface="Times New Roman" panose="02020603050405020304" pitchFamily="18" charset="0"/>
              </a:rPr>
            </a:br>
            <a:r>
              <a:rPr lang="en-US" altLang="en-US" sz="3200">
                <a:latin typeface="Times New Roman" panose="02020603050405020304" pitchFamily="18" charset="0"/>
              </a:rPr>
              <a:t>In His love like a mighty flood</a:t>
            </a:r>
            <a:endParaRPr lang="en-US" altLang="en-US" sz="3200"/>
          </a:p>
        </p:txBody>
      </p:sp>
      <p:sp>
        <p:nvSpPr>
          <p:cNvPr id="22530" name="TextBox 1">
            <a:extLst>
              <a:ext uri="{FF2B5EF4-FFF2-40B4-BE49-F238E27FC236}">
                <a16:creationId xmlns:a16="http://schemas.microsoft.com/office/drawing/2014/main" id="{C2C68244-0721-1AA5-D7F8-211904862622}"/>
              </a:ext>
            </a:extLst>
          </p:cNvPr>
          <p:cNvSpPr txBox="1">
            <a:spLocks noChangeArrowheads="1"/>
          </p:cNvSpPr>
          <p:nvPr/>
        </p:nvSpPr>
        <p:spPr bwMode="auto">
          <a:xfrm>
            <a:off x="4254500" y="4495800"/>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anose="02020603050405020304" charset="0"/>
              </a:defRPr>
            </a:lvl1pPr>
            <a:lvl2pPr marL="742950" indent="-285750">
              <a:defRPr sz="2400">
                <a:solidFill>
                  <a:schemeClr val="tx1"/>
                </a:solidFill>
                <a:latin typeface="Times" panose="02020603050405020304" charset="0"/>
              </a:defRPr>
            </a:lvl2pPr>
            <a:lvl3pPr marL="1143000" indent="-228600">
              <a:defRPr sz="2400">
                <a:solidFill>
                  <a:schemeClr val="tx1"/>
                </a:solidFill>
                <a:latin typeface="Times" panose="02020603050405020304" charset="0"/>
              </a:defRPr>
            </a:lvl3pPr>
            <a:lvl4pPr marL="1600200" indent="-228600">
              <a:defRPr sz="2400">
                <a:solidFill>
                  <a:schemeClr val="tx1"/>
                </a:solidFill>
                <a:latin typeface="Times" panose="02020603050405020304" charset="0"/>
              </a:defRPr>
            </a:lvl4pPr>
            <a:lvl5pPr marL="2057400" indent="-228600">
              <a:defRPr sz="2400">
                <a:solidFill>
                  <a:schemeClr val="tx1"/>
                </a:solidFill>
                <a:latin typeface="Times" panose="02020603050405020304" charset="0"/>
              </a:defRPr>
            </a:lvl5pPr>
            <a:lvl6pPr marL="2514600" indent="-228600" eaLnBrk="0" fontAlgn="base" hangingPunct="0">
              <a:spcBef>
                <a:spcPct val="0"/>
              </a:spcBef>
              <a:spcAft>
                <a:spcPct val="0"/>
              </a:spcAft>
              <a:defRPr sz="2400">
                <a:solidFill>
                  <a:schemeClr val="tx1"/>
                </a:solidFill>
                <a:latin typeface="Times" panose="02020603050405020304" charset="0"/>
              </a:defRPr>
            </a:lvl6pPr>
            <a:lvl7pPr marL="2971800" indent="-228600" eaLnBrk="0" fontAlgn="base" hangingPunct="0">
              <a:spcBef>
                <a:spcPct val="0"/>
              </a:spcBef>
              <a:spcAft>
                <a:spcPct val="0"/>
              </a:spcAft>
              <a:defRPr sz="2400">
                <a:solidFill>
                  <a:schemeClr val="tx1"/>
                </a:solidFill>
                <a:latin typeface="Times" panose="02020603050405020304" charset="0"/>
              </a:defRPr>
            </a:lvl7pPr>
            <a:lvl8pPr marL="3429000" indent="-228600" eaLnBrk="0" fontAlgn="base" hangingPunct="0">
              <a:spcBef>
                <a:spcPct val="0"/>
              </a:spcBef>
              <a:spcAft>
                <a:spcPct val="0"/>
              </a:spcAft>
              <a:defRPr sz="2400">
                <a:solidFill>
                  <a:schemeClr val="tx1"/>
                </a:solidFill>
                <a:latin typeface="Times" panose="02020603050405020304" charset="0"/>
              </a:defRPr>
            </a:lvl8pPr>
            <a:lvl9pPr marL="3886200" indent="-228600" eaLnBrk="0" fontAlgn="base" hangingPunct="0">
              <a:spcBef>
                <a:spcPct val="0"/>
              </a:spcBef>
              <a:spcAft>
                <a:spcPct val="0"/>
              </a:spcAft>
              <a:defRPr sz="2400">
                <a:solidFill>
                  <a:schemeClr val="tx1"/>
                </a:solidFill>
                <a:latin typeface="Times" panose="02020603050405020304" charset="0"/>
              </a:defRPr>
            </a:lvl9pPr>
          </a:lstStyle>
          <a:p>
            <a:endParaRPr lang="en-US" altLang="en-US"/>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F54FAF-6F91-CE34-423A-2E2B42AC11F2}"/>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10E1570A-AF07-A953-0116-ADF4F4947A37}"/>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2A1D161B-655C-4A88-F318-C6E4A1A7E06F}"/>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151987357"/>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5699675C-C0AF-2651-D7E4-60B8BE97ACE8}"/>
              </a:ext>
            </a:extLst>
          </p:cNvPr>
          <p:cNvSpPr>
            <a:spLocks noGrp="1" noChangeArrowheads="1"/>
          </p:cNvSpPr>
          <p:nvPr>
            <p:ph type="ctrTitle"/>
          </p:nvPr>
        </p:nvSpPr>
        <p:spPr>
          <a:xfrm>
            <a:off x="685800" y="2286000"/>
            <a:ext cx="7772400" cy="1143000"/>
          </a:xfrm>
        </p:spPr>
        <p:txBody>
          <a:bodyPr anchor="ctr"/>
          <a:lstStyle/>
          <a:p>
            <a:pPr>
              <a:defRPr/>
            </a:pPr>
            <a:r>
              <a:rPr lang="en-US" sz="6600" b="1" dirty="0"/>
              <a:t>The Goodness of God</a:t>
            </a:r>
            <a:endParaRPr lang="en-US" sz="4400" b="1" dirty="0">
              <a:solidFill>
                <a:schemeClr val="tx1"/>
              </a:solidFill>
            </a:endParaRPr>
          </a:p>
        </p:txBody>
      </p:sp>
      <p:sp>
        <p:nvSpPr>
          <p:cNvPr id="3075" name="Rectangle 3">
            <a:extLst>
              <a:ext uri="{FF2B5EF4-FFF2-40B4-BE49-F238E27FC236}">
                <a16:creationId xmlns:a16="http://schemas.microsoft.com/office/drawing/2014/main" id="{F6CBEEA1-38E2-3BB9-B616-91205CE5BC05}"/>
              </a:ext>
            </a:extLst>
          </p:cNvPr>
          <p:cNvSpPr>
            <a:spLocks noGrp="1" noChangeArrowheads="1"/>
          </p:cNvSpPr>
          <p:nvPr>
            <p:ph type="subTitle" idx="1"/>
          </p:nvPr>
        </p:nvSpPr>
        <p:spPr>
          <a:xfrm>
            <a:off x="1371600" y="4876800"/>
            <a:ext cx="6400800" cy="1752600"/>
          </a:xfrm>
        </p:spPr>
        <p:txBody>
          <a:bodyPr/>
          <a:lstStyle/>
          <a:p>
            <a:pPr>
              <a:defRPr/>
            </a:pPr>
            <a:r>
              <a:rPr lang="en-US" sz="1800"/>
              <a:t>Shoreacres Bible Chapel Copyright #2216-080-734021</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3EAA9E9-D174-46CC-1A9C-483DB97F77F9}"/>
              </a:ext>
            </a:extLst>
          </p:cNvPr>
          <p:cNvSpPr>
            <a:spLocks noGrp="1" noChangeArrowheads="1"/>
          </p:cNvSpPr>
          <p:nvPr>
            <p:ph type="ctrTitle"/>
          </p:nvPr>
        </p:nvSpPr>
        <p:spPr>
          <a:xfrm>
            <a:off x="228600" y="2819400"/>
            <a:ext cx="8686800" cy="1143000"/>
          </a:xfrm>
        </p:spPr>
        <p:txBody>
          <a:bodyPr anchor="ctr"/>
          <a:lstStyle/>
          <a:p>
            <a:pPr>
              <a:lnSpc>
                <a:spcPct val="130000"/>
              </a:lnSpc>
            </a:pPr>
            <a:r>
              <a:rPr lang="en-US" altLang="en-US" sz="3600" dirty="0">
                <a:ea typeface="ＭＳ Ｐゴシック" panose="020B0600070205080204" pitchFamily="34" charset="-128"/>
              </a:rPr>
              <a:t>I love you, Lord</a:t>
            </a:r>
            <a:br>
              <a:rPr lang="en-US" altLang="en-US" sz="3600" dirty="0">
                <a:ea typeface="ＭＳ Ｐゴシック" panose="020B0600070205080204" pitchFamily="34" charset="-128"/>
              </a:rPr>
            </a:br>
            <a:r>
              <a:rPr lang="en-US" altLang="en-US" sz="3600" dirty="0">
                <a:ea typeface="ＭＳ Ｐゴシック" panose="020B0600070205080204" pitchFamily="34" charset="-128"/>
              </a:rPr>
              <a:t>For your mercy never fails me</a:t>
            </a:r>
            <a:br>
              <a:rPr lang="en-US" altLang="en-US" sz="3600" dirty="0">
                <a:ea typeface="ＭＳ Ｐゴシック" panose="020B0600070205080204" pitchFamily="34" charset="-128"/>
              </a:rPr>
            </a:br>
            <a:r>
              <a:rPr lang="en-US" altLang="en-US" sz="3600" dirty="0">
                <a:ea typeface="ＭＳ Ｐゴシック" panose="020B0600070205080204" pitchFamily="34" charset="-128"/>
              </a:rPr>
              <a:t>All my days, I’ve been held by your hands</a:t>
            </a:r>
            <a:br>
              <a:rPr lang="en-US" altLang="en-US" sz="3600" dirty="0">
                <a:ea typeface="ＭＳ Ｐゴシック" panose="020B0600070205080204" pitchFamily="34" charset="-128"/>
              </a:rPr>
            </a:br>
            <a:r>
              <a:rPr lang="en-US" altLang="en-US" sz="3600" dirty="0">
                <a:ea typeface="ＭＳ Ｐゴシック" panose="020B0600070205080204" pitchFamily="34" charset="-128"/>
              </a:rPr>
              <a:t>From the moment that I wake up</a:t>
            </a:r>
            <a:br>
              <a:rPr lang="en-US" altLang="en-US" sz="3600" dirty="0">
                <a:ea typeface="ＭＳ Ｐゴシック" panose="020B0600070205080204" pitchFamily="34" charset="-128"/>
              </a:rPr>
            </a:br>
            <a:r>
              <a:rPr lang="en-US" altLang="en-US" sz="3600" dirty="0">
                <a:ea typeface="ＭＳ Ｐゴシック" panose="020B0600070205080204" pitchFamily="34" charset="-128"/>
              </a:rPr>
              <a:t>Till I lay my head</a:t>
            </a:r>
            <a:br>
              <a:rPr lang="en-US" altLang="en-US" sz="3600" dirty="0">
                <a:ea typeface="ＭＳ Ｐゴシック" panose="020B0600070205080204" pitchFamily="34" charset="-128"/>
              </a:rPr>
            </a:br>
            <a:r>
              <a:rPr lang="en-US" altLang="en-US" sz="3600" dirty="0">
                <a:ea typeface="ＭＳ Ｐゴシック" panose="020B0600070205080204" pitchFamily="34" charset="-128"/>
              </a:rPr>
              <a:t>I will sing of the goodness of God</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27334128-9484-899B-566B-E2644B948FDC}"/>
              </a:ext>
            </a:extLst>
          </p:cNvPr>
          <p:cNvSpPr>
            <a:spLocks noGrp="1" noChangeArrowheads="1"/>
          </p:cNvSpPr>
          <p:nvPr>
            <p:ph type="ctrTitle"/>
          </p:nvPr>
        </p:nvSpPr>
        <p:spPr>
          <a:xfrm>
            <a:off x="228600" y="2819400"/>
            <a:ext cx="8686800" cy="1143000"/>
          </a:xfrm>
        </p:spPr>
        <p:txBody>
          <a:bodyPr anchor="ctr"/>
          <a:lstStyle/>
          <a:p>
            <a:pPr>
              <a:lnSpc>
                <a:spcPct val="130000"/>
              </a:lnSpc>
              <a:defRPr/>
            </a:pPr>
            <a:r>
              <a:rPr lang="en-US" sz="3600" dirty="0"/>
              <a:t>All my life you have been faithful</a:t>
            </a:r>
            <a:br>
              <a:rPr lang="en-US" sz="3600" dirty="0"/>
            </a:br>
            <a:r>
              <a:rPr lang="en-US" sz="3600" dirty="0"/>
              <a:t>   All my life you have been so, so good</a:t>
            </a:r>
            <a:br>
              <a:rPr lang="en-US" sz="3600" dirty="0"/>
            </a:br>
            <a:r>
              <a:rPr lang="en-US" sz="3600" dirty="0"/>
              <a:t>   With every breath that I am able</a:t>
            </a:r>
            <a:br>
              <a:rPr lang="en-US" sz="3600" dirty="0"/>
            </a:br>
            <a:r>
              <a:rPr lang="en-US" sz="3600" dirty="0"/>
              <a:t>I will sing of the goodness of God</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AD4F97BE-0BFA-9B70-9D07-85D44BE74AE0}"/>
              </a:ext>
            </a:extLst>
          </p:cNvPr>
          <p:cNvSpPr>
            <a:spLocks noGrp="1" noChangeArrowheads="1"/>
          </p:cNvSpPr>
          <p:nvPr>
            <p:ph type="ctrTitle"/>
          </p:nvPr>
        </p:nvSpPr>
        <p:spPr>
          <a:xfrm>
            <a:off x="228600" y="2819400"/>
            <a:ext cx="8686800" cy="1143000"/>
          </a:xfrm>
        </p:spPr>
        <p:txBody>
          <a:bodyPr anchor="ctr"/>
          <a:lstStyle/>
          <a:p>
            <a:pPr>
              <a:lnSpc>
                <a:spcPct val="130000"/>
              </a:lnSpc>
            </a:pPr>
            <a:r>
              <a:rPr lang="en-US" altLang="en-US" sz="3600">
                <a:ea typeface="ＭＳ Ｐゴシック" panose="020B0600070205080204" pitchFamily="34" charset="-128"/>
              </a:rPr>
              <a:t>I love your voice</a:t>
            </a:r>
            <a:br>
              <a:rPr lang="en-US" altLang="en-US" sz="3600">
                <a:ea typeface="ＭＳ Ｐゴシック" panose="020B0600070205080204" pitchFamily="34" charset="-128"/>
              </a:rPr>
            </a:br>
            <a:r>
              <a:rPr lang="en-US" altLang="en-US" sz="3600">
                <a:ea typeface="ＭＳ Ｐゴシック" panose="020B0600070205080204" pitchFamily="34" charset="-128"/>
              </a:rPr>
              <a:t>You have led me through the fire</a:t>
            </a:r>
            <a:br>
              <a:rPr lang="en-US" altLang="en-US" sz="3600">
                <a:ea typeface="ＭＳ Ｐゴシック" panose="020B0600070205080204" pitchFamily="34" charset="-128"/>
              </a:rPr>
            </a:br>
            <a:r>
              <a:rPr lang="en-US" altLang="en-US" sz="3600">
                <a:ea typeface="ＭＳ Ｐゴシック" panose="020B0600070205080204" pitchFamily="34" charset="-128"/>
              </a:rPr>
              <a:t>In darkest night you are close like no other</a:t>
            </a:r>
            <a:br>
              <a:rPr lang="en-US" altLang="en-US" sz="3600">
                <a:ea typeface="ＭＳ Ｐゴシック" panose="020B0600070205080204" pitchFamily="34" charset="-128"/>
              </a:rPr>
            </a:br>
            <a:r>
              <a:rPr lang="en-US" altLang="en-US" sz="3600">
                <a:ea typeface="ＭＳ Ｐゴシック" panose="020B0600070205080204" pitchFamily="34" charset="-128"/>
              </a:rPr>
              <a:t>I’ve known you as a father</a:t>
            </a:r>
            <a:br>
              <a:rPr lang="en-US" altLang="en-US" sz="3600">
                <a:ea typeface="ＭＳ Ｐゴシック" panose="020B0600070205080204" pitchFamily="34" charset="-128"/>
              </a:rPr>
            </a:br>
            <a:r>
              <a:rPr lang="en-US" altLang="en-US" sz="3600">
                <a:ea typeface="ＭＳ Ｐゴシック" panose="020B0600070205080204" pitchFamily="34" charset="-128"/>
              </a:rPr>
              <a:t>I’ve known you as a friend</a:t>
            </a:r>
            <a:br>
              <a:rPr lang="en-US" altLang="en-US" sz="3600">
                <a:ea typeface="ＭＳ Ｐゴシック" panose="020B0600070205080204" pitchFamily="34" charset="-128"/>
              </a:rPr>
            </a:br>
            <a:r>
              <a:rPr lang="en-US" altLang="en-US" sz="3600">
                <a:ea typeface="ＭＳ Ｐゴシック" panose="020B0600070205080204" pitchFamily="34" charset="-128"/>
              </a:rPr>
              <a:t>I have lived in the goodness of God</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DE6C9F57-311D-4CC5-F34E-A3E7121D7948}"/>
              </a:ext>
            </a:extLst>
          </p:cNvPr>
          <p:cNvSpPr>
            <a:spLocks noGrp="1" noChangeArrowheads="1"/>
          </p:cNvSpPr>
          <p:nvPr>
            <p:ph type="ctrTitle"/>
          </p:nvPr>
        </p:nvSpPr>
        <p:spPr>
          <a:xfrm>
            <a:off x="228600" y="2819400"/>
            <a:ext cx="8686800" cy="1143000"/>
          </a:xfrm>
        </p:spPr>
        <p:txBody>
          <a:bodyPr anchor="ctr"/>
          <a:lstStyle/>
          <a:p>
            <a:pPr>
              <a:lnSpc>
                <a:spcPct val="130000"/>
              </a:lnSpc>
              <a:defRPr/>
            </a:pPr>
            <a:r>
              <a:rPr lang="en-US" sz="3600" dirty="0"/>
              <a:t>All my life you have been faithful</a:t>
            </a:r>
            <a:br>
              <a:rPr lang="en-US" sz="3600" dirty="0"/>
            </a:br>
            <a:r>
              <a:rPr lang="en-US" sz="3600" dirty="0"/>
              <a:t>   All my life you have been so, so good</a:t>
            </a:r>
            <a:br>
              <a:rPr lang="en-US" sz="3600" dirty="0"/>
            </a:br>
            <a:r>
              <a:rPr lang="en-US" sz="3600" dirty="0"/>
              <a:t>   With every breath that I am able</a:t>
            </a:r>
            <a:br>
              <a:rPr lang="en-US" sz="3600" dirty="0"/>
            </a:br>
            <a:r>
              <a:rPr lang="en-US" sz="3600" dirty="0"/>
              <a:t>I will sing of the goodness of God</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05B3B27A-1C42-AE06-7577-D2C579819EE0}"/>
              </a:ext>
            </a:extLst>
          </p:cNvPr>
          <p:cNvSpPr>
            <a:spLocks noGrp="1" noChangeArrowheads="1"/>
          </p:cNvSpPr>
          <p:nvPr>
            <p:ph type="ctrTitle"/>
          </p:nvPr>
        </p:nvSpPr>
        <p:spPr>
          <a:xfrm>
            <a:off x="228600" y="2819400"/>
            <a:ext cx="8686800" cy="1143000"/>
          </a:xfrm>
        </p:spPr>
        <p:txBody>
          <a:bodyPr anchor="ctr"/>
          <a:lstStyle/>
          <a:p>
            <a:pPr>
              <a:lnSpc>
                <a:spcPct val="130000"/>
              </a:lnSpc>
            </a:pPr>
            <a:r>
              <a:rPr lang="en-US" altLang="en-US" sz="3600">
                <a:ea typeface="ＭＳ Ｐゴシック" panose="020B0600070205080204" pitchFamily="34" charset="-128"/>
              </a:rPr>
              <a:t> Your goodness is running after,</a:t>
            </a:r>
            <a:br>
              <a:rPr lang="en-US" altLang="en-US" sz="3600">
                <a:ea typeface="ＭＳ Ｐゴシック" panose="020B0600070205080204" pitchFamily="34" charset="-128"/>
              </a:rPr>
            </a:br>
            <a:r>
              <a:rPr lang="en-US" altLang="en-US" sz="3600">
                <a:ea typeface="ＭＳ Ｐゴシック" panose="020B0600070205080204" pitchFamily="34" charset="-128"/>
              </a:rPr>
              <a:t>It’s running after me</a:t>
            </a:r>
            <a:br>
              <a:rPr lang="en-US" altLang="en-US" sz="3600">
                <a:ea typeface="ＭＳ Ｐゴシック" panose="020B0600070205080204" pitchFamily="34" charset="-128"/>
              </a:rPr>
            </a:br>
            <a:r>
              <a:rPr lang="en-US" altLang="en-US" sz="3600">
                <a:ea typeface="ＭＳ Ｐゴシック" panose="020B0600070205080204" pitchFamily="34" charset="-128"/>
              </a:rPr>
              <a:t>   Your goodness is running after,</a:t>
            </a:r>
            <a:br>
              <a:rPr lang="en-US" altLang="en-US" sz="3600">
                <a:ea typeface="ＭＳ Ｐゴシック" panose="020B0600070205080204" pitchFamily="34" charset="-128"/>
              </a:rPr>
            </a:br>
            <a:r>
              <a:rPr lang="en-US" altLang="en-US" sz="3600">
                <a:ea typeface="ＭＳ Ｐゴシック" panose="020B0600070205080204" pitchFamily="34" charset="-128"/>
              </a:rPr>
              <a:t>It’s running after me</a:t>
            </a:r>
            <a:br>
              <a:rPr lang="en-US" altLang="en-US" sz="3600">
                <a:ea typeface="ＭＳ Ｐゴシック" panose="020B0600070205080204" pitchFamily="34" charset="-128"/>
              </a:rPr>
            </a:br>
            <a:r>
              <a:rPr lang="en-US" altLang="en-US" sz="3600">
                <a:ea typeface="ＭＳ Ｐゴシック" panose="020B0600070205080204" pitchFamily="34" charset="-128"/>
              </a:rPr>
              <a:t>With my life laid down, I’m surrendered now</a:t>
            </a:r>
            <a:br>
              <a:rPr lang="en-US" altLang="en-US" sz="3600">
                <a:ea typeface="ＭＳ Ｐゴシック" panose="020B0600070205080204" pitchFamily="34" charset="-128"/>
              </a:rPr>
            </a:br>
            <a:r>
              <a:rPr lang="en-US" altLang="en-US" sz="3600">
                <a:ea typeface="ＭＳ Ｐゴシック" panose="020B0600070205080204" pitchFamily="34" charset="-128"/>
              </a:rPr>
              <a:t>I give you everything</a:t>
            </a:r>
            <a:br>
              <a:rPr lang="en-US" altLang="en-US" sz="3600">
                <a:ea typeface="ＭＳ Ｐゴシック" panose="020B0600070205080204" pitchFamily="34" charset="-128"/>
              </a:rPr>
            </a:br>
            <a:r>
              <a:rPr lang="en-US" altLang="en-US" sz="3600">
                <a:ea typeface="ＭＳ Ｐゴシック" panose="020B0600070205080204" pitchFamily="34" charset="-128"/>
              </a:rPr>
              <a:t>   Your goodness is running after,</a:t>
            </a:r>
            <a:br>
              <a:rPr lang="en-US" altLang="en-US" sz="3600">
                <a:ea typeface="ＭＳ Ｐゴシック" panose="020B0600070205080204" pitchFamily="34" charset="-128"/>
              </a:rPr>
            </a:br>
            <a:r>
              <a:rPr lang="en-US" altLang="en-US" sz="3600">
                <a:ea typeface="ＭＳ Ｐゴシック" panose="020B0600070205080204" pitchFamily="34" charset="-128"/>
              </a:rPr>
              <a:t>It’s running after me</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16762DEA-E058-604C-159E-B40E60FC6D54}"/>
              </a:ext>
            </a:extLst>
          </p:cNvPr>
          <p:cNvSpPr>
            <a:spLocks noGrp="1" noChangeArrowheads="1"/>
          </p:cNvSpPr>
          <p:nvPr>
            <p:ph type="ctrTitle"/>
          </p:nvPr>
        </p:nvSpPr>
        <p:spPr>
          <a:xfrm>
            <a:off x="228600" y="2819400"/>
            <a:ext cx="8686800" cy="1143000"/>
          </a:xfrm>
        </p:spPr>
        <p:txBody>
          <a:bodyPr anchor="ctr"/>
          <a:lstStyle/>
          <a:p>
            <a:pPr>
              <a:lnSpc>
                <a:spcPct val="130000"/>
              </a:lnSpc>
            </a:pPr>
            <a:r>
              <a:rPr lang="en-US" altLang="en-US" sz="3600">
                <a:ea typeface="ＭＳ Ｐゴシック" panose="020B0600070205080204" pitchFamily="34" charset="-128"/>
              </a:rPr>
              <a:t> Your goodness is running after,</a:t>
            </a:r>
            <a:br>
              <a:rPr lang="en-US" altLang="en-US" sz="3600">
                <a:ea typeface="ＭＳ Ｐゴシック" panose="020B0600070205080204" pitchFamily="34" charset="-128"/>
              </a:rPr>
            </a:br>
            <a:r>
              <a:rPr lang="en-US" altLang="en-US" sz="3600">
                <a:ea typeface="ＭＳ Ｐゴシック" panose="020B0600070205080204" pitchFamily="34" charset="-128"/>
              </a:rPr>
              <a:t>It’s running after me</a:t>
            </a:r>
            <a:br>
              <a:rPr lang="en-US" altLang="en-US" sz="3600">
                <a:ea typeface="ＭＳ Ｐゴシック" panose="020B0600070205080204" pitchFamily="34" charset="-128"/>
              </a:rPr>
            </a:br>
            <a:r>
              <a:rPr lang="en-US" altLang="en-US" sz="3600">
                <a:ea typeface="ＭＳ Ｐゴシック" panose="020B0600070205080204" pitchFamily="34" charset="-128"/>
              </a:rPr>
              <a:t>   Your goodness is running after,</a:t>
            </a:r>
            <a:br>
              <a:rPr lang="en-US" altLang="en-US" sz="3600">
                <a:ea typeface="ＭＳ Ｐゴシック" panose="020B0600070205080204" pitchFamily="34" charset="-128"/>
              </a:rPr>
            </a:br>
            <a:r>
              <a:rPr lang="en-US" altLang="en-US" sz="3600">
                <a:ea typeface="ＭＳ Ｐゴシック" panose="020B0600070205080204" pitchFamily="34" charset="-128"/>
              </a:rPr>
              <a:t>It’s running after me</a:t>
            </a:r>
            <a:br>
              <a:rPr lang="en-US" altLang="en-US" sz="3600">
                <a:ea typeface="ＭＳ Ｐゴシック" panose="020B0600070205080204" pitchFamily="34" charset="-128"/>
              </a:rPr>
            </a:br>
            <a:r>
              <a:rPr lang="en-US" altLang="en-US" sz="3600">
                <a:ea typeface="ＭＳ Ｐゴシック" panose="020B0600070205080204" pitchFamily="34" charset="-128"/>
              </a:rPr>
              <a:t>With my life laid down, I’m surrendered now</a:t>
            </a:r>
            <a:br>
              <a:rPr lang="en-US" altLang="en-US" sz="3600">
                <a:ea typeface="ＭＳ Ｐゴシック" panose="020B0600070205080204" pitchFamily="34" charset="-128"/>
              </a:rPr>
            </a:br>
            <a:r>
              <a:rPr lang="en-US" altLang="en-US" sz="3600">
                <a:ea typeface="ＭＳ Ｐゴシック" panose="020B0600070205080204" pitchFamily="34" charset="-128"/>
              </a:rPr>
              <a:t>I give you everything</a:t>
            </a:r>
            <a:br>
              <a:rPr lang="en-US" altLang="en-US" sz="3600">
                <a:ea typeface="ＭＳ Ｐゴシック" panose="020B0600070205080204" pitchFamily="34" charset="-128"/>
              </a:rPr>
            </a:br>
            <a:r>
              <a:rPr lang="en-US" altLang="en-US" sz="3600">
                <a:ea typeface="ＭＳ Ｐゴシック" panose="020B0600070205080204" pitchFamily="34" charset="-128"/>
              </a:rPr>
              <a:t>   Your goodness is running after,</a:t>
            </a:r>
            <a:br>
              <a:rPr lang="en-US" altLang="en-US" sz="3600">
                <a:ea typeface="ＭＳ Ｐゴシック" panose="020B0600070205080204" pitchFamily="34" charset="-128"/>
              </a:rPr>
            </a:br>
            <a:r>
              <a:rPr lang="en-US" altLang="en-US" sz="3600">
                <a:ea typeface="ＭＳ Ｐゴシック" panose="020B0600070205080204" pitchFamily="34" charset="-128"/>
              </a:rPr>
              <a:t>It’s running after me</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216028AB-EAE6-78D8-ABAA-659564F9F9B5}"/>
              </a:ext>
            </a:extLst>
          </p:cNvPr>
          <p:cNvSpPr>
            <a:spLocks noGrp="1" noChangeArrowheads="1"/>
          </p:cNvSpPr>
          <p:nvPr>
            <p:ph type="ctrTitle"/>
          </p:nvPr>
        </p:nvSpPr>
        <p:spPr>
          <a:xfrm>
            <a:off x="228600" y="2819400"/>
            <a:ext cx="8686800" cy="1143000"/>
          </a:xfrm>
        </p:spPr>
        <p:txBody>
          <a:bodyPr anchor="ctr"/>
          <a:lstStyle/>
          <a:p>
            <a:pPr>
              <a:lnSpc>
                <a:spcPct val="130000"/>
              </a:lnSpc>
              <a:defRPr/>
            </a:pPr>
            <a:r>
              <a:rPr lang="en-US" sz="3600" dirty="0"/>
              <a:t>All my life you have been faithful</a:t>
            </a:r>
            <a:br>
              <a:rPr lang="en-US" sz="3600" dirty="0"/>
            </a:br>
            <a:r>
              <a:rPr lang="en-US" sz="3600" dirty="0"/>
              <a:t>   All my life you have been so, so good</a:t>
            </a:r>
            <a:br>
              <a:rPr lang="en-US" sz="3600" dirty="0"/>
            </a:br>
            <a:r>
              <a:rPr lang="en-US" sz="3600" dirty="0"/>
              <a:t>   With every breath that I am able</a:t>
            </a:r>
            <a:br>
              <a:rPr lang="en-US" sz="3600" dirty="0"/>
            </a:br>
            <a:r>
              <a:rPr lang="en-US" sz="3600" dirty="0"/>
              <a:t>I will sing of the goodness of God</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9456D9B4-E089-6606-497A-9D0205E4778B}"/>
              </a:ext>
            </a:extLst>
          </p:cNvPr>
          <p:cNvSpPr>
            <a:spLocks noGrp="1" noChangeArrowheads="1"/>
          </p:cNvSpPr>
          <p:nvPr>
            <p:ph type="ctrTitle"/>
          </p:nvPr>
        </p:nvSpPr>
        <p:spPr>
          <a:xfrm>
            <a:off x="228600" y="2819400"/>
            <a:ext cx="8686800" cy="1143000"/>
          </a:xfrm>
        </p:spPr>
        <p:txBody>
          <a:bodyPr anchor="ctr"/>
          <a:lstStyle/>
          <a:p>
            <a:pPr>
              <a:lnSpc>
                <a:spcPct val="130000"/>
              </a:lnSpc>
            </a:pPr>
            <a:r>
              <a:rPr lang="en-US" altLang="en-US" sz="3600">
                <a:ea typeface="ＭＳ Ｐゴシック" panose="020B0600070205080204" pitchFamily="34" charset="-128"/>
              </a:rPr>
              <a:t> Your goodness is running after,</a:t>
            </a:r>
            <a:br>
              <a:rPr lang="en-US" altLang="en-US" sz="3600">
                <a:ea typeface="ＭＳ Ｐゴシック" panose="020B0600070205080204" pitchFamily="34" charset="-128"/>
              </a:rPr>
            </a:br>
            <a:r>
              <a:rPr lang="en-US" altLang="en-US" sz="3600">
                <a:ea typeface="ＭＳ Ｐゴシック" panose="020B0600070205080204" pitchFamily="34" charset="-128"/>
              </a:rPr>
              <a:t>It’s running after me</a:t>
            </a:r>
            <a:br>
              <a:rPr lang="en-US" altLang="en-US" sz="3600">
                <a:ea typeface="ＭＳ Ｐゴシック" panose="020B0600070205080204" pitchFamily="34" charset="-128"/>
              </a:rPr>
            </a:br>
            <a:r>
              <a:rPr lang="en-US" altLang="en-US" sz="3600">
                <a:ea typeface="ＭＳ Ｐゴシック" panose="020B0600070205080204" pitchFamily="34" charset="-128"/>
              </a:rPr>
              <a:t>   Your goodness is running after,</a:t>
            </a:r>
            <a:br>
              <a:rPr lang="en-US" altLang="en-US" sz="3600">
                <a:ea typeface="ＭＳ Ｐゴシック" panose="020B0600070205080204" pitchFamily="34" charset="-128"/>
              </a:rPr>
            </a:br>
            <a:r>
              <a:rPr lang="en-US" altLang="en-US" sz="3600">
                <a:ea typeface="ＭＳ Ｐゴシック" panose="020B0600070205080204" pitchFamily="34" charset="-128"/>
              </a:rPr>
              <a:t>It’s running after me</a:t>
            </a:r>
            <a:br>
              <a:rPr lang="en-US" altLang="en-US" sz="3600">
                <a:ea typeface="ＭＳ Ｐゴシック" panose="020B0600070205080204" pitchFamily="34" charset="-128"/>
              </a:rPr>
            </a:br>
            <a:r>
              <a:rPr lang="en-US" altLang="en-US" sz="3600">
                <a:ea typeface="ＭＳ Ｐゴシック" panose="020B0600070205080204" pitchFamily="34" charset="-128"/>
              </a:rPr>
              <a:t>With my life laid down, I’m surrendered now</a:t>
            </a:r>
            <a:br>
              <a:rPr lang="en-US" altLang="en-US" sz="3600">
                <a:ea typeface="ＭＳ Ｐゴシック" panose="020B0600070205080204" pitchFamily="34" charset="-128"/>
              </a:rPr>
            </a:br>
            <a:r>
              <a:rPr lang="en-US" altLang="en-US" sz="3600">
                <a:ea typeface="ＭＳ Ｐゴシック" panose="020B0600070205080204" pitchFamily="34" charset="-128"/>
              </a:rPr>
              <a:t>I give you everything</a:t>
            </a:r>
            <a:br>
              <a:rPr lang="en-US" altLang="en-US" sz="3600">
                <a:ea typeface="ＭＳ Ｐゴシック" panose="020B0600070205080204" pitchFamily="34" charset="-128"/>
              </a:rPr>
            </a:br>
            <a:r>
              <a:rPr lang="en-US" altLang="en-US" sz="3600">
                <a:ea typeface="ＭＳ Ｐゴシック" panose="020B0600070205080204" pitchFamily="34" charset="-128"/>
              </a:rPr>
              <a:t>   Your goodness is running after,</a:t>
            </a:r>
            <a:br>
              <a:rPr lang="en-US" altLang="en-US" sz="3600">
                <a:ea typeface="ＭＳ Ｐゴシック" panose="020B0600070205080204" pitchFamily="34" charset="-128"/>
              </a:rPr>
            </a:br>
            <a:r>
              <a:rPr lang="en-US" altLang="en-US" sz="3600">
                <a:ea typeface="ＭＳ Ｐゴシック" panose="020B0600070205080204" pitchFamily="34" charset="-128"/>
              </a:rPr>
              <a:t>It’s running after me</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40AB55BB-BBE7-8E89-E08E-2FCCF08C6A55}"/>
              </a:ext>
            </a:extLst>
          </p:cNvPr>
          <p:cNvSpPr>
            <a:spLocks noGrp="1" noChangeArrowheads="1"/>
          </p:cNvSpPr>
          <p:nvPr>
            <p:ph type="ctrTitle"/>
          </p:nvPr>
        </p:nvSpPr>
        <p:spPr>
          <a:xfrm>
            <a:off x="228600" y="2819400"/>
            <a:ext cx="8686800" cy="1143000"/>
          </a:xfrm>
        </p:spPr>
        <p:txBody>
          <a:bodyPr anchor="ctr"/>
          <a:lstStyle/>
          <a:p>
            <a:pPr>
              <a:lnSpc>
                <a:spcPct val="130000"/>
              </a:lnSpc>
            </a:pPr>
            <a:r>
              <a:rPr lang="en-US" altLang="en-US" sz="3600">
                <a:ea typeface="ＭＳ Ｐゴシック" panose="020B0600070205080204" pitchFamily="34" charset="-128"/>
              </a:rPr>
              <a:t> Your goodness is running after,</a:t>
            </a:r>
            <a:br>
              <a:rPr lang="en-US" altLang="en-US" sz="3600">
                <a:ea typeface="ＭＳ Ｐゴシック" panose="020B0600070205080204" pitchFamily="34" charset="-128"/>
              </a:rPr>
            </a:br>
            <a:r>
              <a:rPr lang="en-US" altLang="en-US" sz="3600">
                <a:ea typeface="ＭＳ Ｐゴシック" panose="020B0600070205080204" pitchFamily="34" charset="-128"/>
              </a:rPr>
              <a:t>It’s running after me</a:t>
            </a:r>
            <a:br>
              <a:rPr lang="en-US" altLang="en-US" sz="3600">
                <a:ea typeface="ＭＳ Ｐゴシック" panose="020B0600070205080204" pitchFamily="34" charset="-128"/>
              </a:rPr>
            </a:br>
            <a:r>
              <a:rPr lang="en-US" altLang="en-US" sz="3600">
                <a:ea typeface="ＭＳ Ｐゴシック" panose="020B0600070205080204" pitchFamily="34" charset="-128"/>
              </a:rPr>
              <a:t>   Your goodness is running after,</a:t>
            </a:r>
            <a:br>
              <a:rPr lang="en-US" altLang="en-US" sz="3600">
                <a:ea typeface="ＭＳ Ｐゴシック" panose="020B0600070205080204" pitchFamily="34" charset="-128"/>
              </a:rPr>
            </a:br>
            <a:r>
              <a:rPr lang="en-US" altLang="en-US" sz="3600">
                <a:ea typeface="ＭＳ Ｐゴシック" panose="020B0600070205080204" pitchFamily="34" charset="-128"/>
              </a:rPr>
              <a:t>It’s running after me</a:t>
            </a:r>
            <a:br>
              <a:rPr lang="en-US" altLang="en-US" sz="3600">
                <a:ea typeface="ＭＳ Ｐゴシック" panose="020B0600070205080204" pitchFamily="34" charset="-128"/>
              </a:rPr>
            </a:br>
            <a:r>
              <a:rPr lang="en-US" altLang="en-US" sz="3600">
                <a:ea typeface="ＭＳ Ｐゴシック" panose="020B0600070205080204" pitchFamily="34" charset="-128"/>
              </a:rPr>
              <a:t>With my life laid down, I’m surrendered now</a:t>
            </a:r>
            <a:br>
              <a:rPr lang="en-US" altLang="en-US" sz="3600">
                <a:ea typeface="ＭＳ Ｐゴシック" panose="020B0600070205080204" pitchFamily="34" charset="-128"/>
              </a:rPr>
            </a:br>
            <a:r>
              <a:rPr lang="en-US" altLang="en-US" sz="3600">
                <a:ea typeface="ＭＳ Ｐゴシック" panose="020B0600070205080204" pitchFamily="34" charset="-128"/>
              </a:rPr>
              <a:t>I give you everything</a:t>
            </a:r>
            <a:br>
              <a:rPr lang="en-US" altLang="en-US" sz="3600">
                <a:ea typeface="ＭＳ Ｐゴシック" panose="020B0600070205080204" pitchFamily="34" charset="-128"/>
              </a:rPr>
            </a:br>
            <a:r>
              <a:rPr lang="en-US" altLang="en-US" sz="3600">
                <a:ea typeface="ＭＳ Ｐゴシック" panose="020B0600070205080204" pitchFamily="34" charset="-128"/>
              </a:rPr>
              <a:t>   Your goodness is running after,</a:t>
            </a:r>
            <a:br>
              <a:rPr lang="en-US" altLang="en-US" sz="3600">
                <a:ea typeface="ＭＳ Ｐゴシック" panose="020B0600070205080204" pitchFamily="34" charset="-128"/>
              </a:rPr>
            </a:br>
            <a:r>
              <a:rPr lang="en-US" altLang="en-US" sz="3600">
                <a:ea typeface="ＭＳ Ｐゴシック" panose="020B0600070205080204" pitchFamily="34" charset="-128"/>
              </a:rPr>
              <a:t>It’s running after me</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227DE677-4880-5D81-C1E3-DA5D3D63F15D}"/>
              </a:ext>
            </a:extLst>
          </p:cNvPr>
          <p:cNvSpPr>
            <a:spLocks noGrp="1" noChangeArrowheads="1"/>
          </p:cNvSpPr>
          <p:nvPr>
            <p:ph type="ctrTitle"/>
          </p:nvPr>
        </p:nvSpPr>
        <p:spPr>
          <a:xfrm>
            <a:off x="228600" y="2819400"/>
            <a:ext cx="8686800" cy="1143000"/>
          </a:xfrm>
        </p:spPr>
        <p:txBody>
          <a:bodyPr anchor="ctr"/>
          <a:lstStyle/>
          <a:p>
            <a:pPr>
              <a:lnSpc>
                <a:spcPct val="130000"/>
              </a:lnSpc>
              <a:defRPr/>
            </a:pPr>
            <a:r>
              <a:rPr lang="en-US" sz="3600" dirty="0"/>
              <a:t>All my life you have been faithful</a:t>
            </a:r>
            <a:br>
              <a:rPr lang="en-US" sz="3600" dirty="0"/>
            </a:br>
            <a:r>
              <a:rPr lang="en-US" sz="3600" dirty="0"/>
              <a:t>   All my life you have been so, so good</a:t>
            </a:r>
            <a:br>
              <a:rPr lang="en-US" sz="3600" dirty="0"/>
            </a:br>
            <a:r>
              <a:rPr lang="en-US" sz="3600" dirty="0"/>
              <a:t>   With every breath that I am able</a:t>
            </a:r>
            <a:br>
              <a:rPr lang="en-US" sz="3600" dirty="0"/>
            </a:br>
            <a:r>
              <a:rPr lang="en-US" sz="3600" dirty="0"/>
              <a:t>I will sing of the goodness of God</a:t>
            </a:r>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64105B34-ED6C-AEF1-9718-E3F9181DB648}"/>
              </a:ext>
            </a:extLst>
          </p:cNvPr>
          <p:cNvSpPr>
            <a:spLocks noGrp="1" noChangeArrowheads="1"/>
          </p:cNvSpPr>
          <p:nvPr>
            <p:ph type="ctrTitle"/>
          </p:nvPr>
        </p:nvSpPr>
        <p:spPr>
          <a:xfrm>
            <a:off x="228600" y="2819400"/>
            <a:ext cx="8686800" cy="1143000"/>
          </a:xfrm>
        </p:spPr>
        <p:txBody>
          <a:bodyPr anchor="ctr"/>
          <a:lstStyle/>
          <a:p>
            <a:pPr>
              <a:lnSpc>
                <a:spcPct val="130000"/>
              </a:lnSpc>
              <a:defRPr/>
            </a:pPr>
            <a:r>
              <a:rPr lang="en-US" sz="3600" dirty="0"/>
              <a:t>All my life you have been faithful</a:t>
            </a:r>
            <a:br>
              <a:rPr lang="en-US" sz="3600" dirty="0"/>
            </a:br>
            <a:r>
              <a:rPr lang="en-US" sz="3600" dirty="0"/>
              <a:t>   All my life you have been so, so good</a:t>
            </a:r>
            <a:br>
              <a:rPr lang="en-US" sz="3600" dirty="0"/>
            </a:br>
            <a:r>
              <a:rPr lang="en-US" sz="3600" dirty="0"/>
              <a:t>   With every breath that I am able</a:t>
            </a:r>
            <a:br>
              <a:rPr lang="en-US" sz="3600" dirty="0"/>
            </a:br>
            <a:r>
              <a:rPr lang="en-US" sz="3600" dirty="0"/>
              <a:t>I will sing of the goodness of God</a:t>
            </a:r>
            <a:br>
              <a:rPr lang="en-US" sz="3600" dirty="0"/>
            </a:br>
            <a:r>
              <a:rPr lang="en-US" sz="3600" dirty="0"/>
              <a:t>I will sing of the goodness of God</a:t>
            </a: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E91F10-3AC8-50DD-D233-2F9012326717}"/>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E56DB37D-DF33-3A59-5659-4E3120D00C13}"/>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7BCD8966-4D34-EBC2-C5EF-1891BCAE30CF}"/>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770798127"/>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4B9EB99C-4B83-1909-C129-B8AC9261AFB7}"/>
              </a:ext>
            </a:extLst>
          </p:cNvPr>
          <p:cNvSpPr>
            <a:spLocks noGrp="1" noChangeArrowheads="1"/>
          </p:cNvSpPr>
          <p:nvPr>
            <p:ph type="ctrTitle"/>
          </p:nvPr>
        </p:nvSpPr>
        <p:spPr>
          <a:xfrm>
            <a:off x="685800" y="2971800"/>
            <a:ext cx="7772400" cy="1143000"/>
          </a:xfrm>
        </p:spPr>
        <p:txBody>
          <a:bodyPr anchor="ctr"/>
          <a:lstStyle/>
          <a:p>
            <a:br>
              <a:rPr lang="en-US" altLang="en-US" b="1"/>
            </a:br>
            <a:br>
              <a:rPr lang="en-US" altLang="en-US" b="1"/>
            </a:br>
            <a:r>
              <a:rPr lang="en-US" altLang="en-US" b="1"/>
              <a:t>What Love, My God</a:t>
            </a:r>
            <a:br>
              <a:rPr lang="en-US" altLang="en-US" sz="4800" b="1"/>
            </a:br>
            <a:br>
              <a:rPr lang="en-US" altLang="en-US" sz="4800" b="1"/>
            </a:br>
            <a:br>
              <a:rPr lang="en-US" altLang="en-US" sz="4800" b="1"/>
            </a:br>
            <a:br>
              <a:rPr lang="en-US" altLang="en-US" sz="4800" b="1"/>
            </a:br>
            <a:br>
              <a:rPr lang="en-US" altLang="en-US" sz="3200" b="1">
                <a:latin typeface="Courier New" panose="02070309020205020404" pitchFamily="49" charset="0"/>
              </a:rPr>
            </a:br>
            <a:r>
              <a:rPr lang="en-US" altLang="en-US" sz="24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CF7A5BD6-6280-F004-75BB-0D54C5E088EE}"/>
              </a:ext>
            </a:extLst>
          </p:cNvPr>
          <p:cNvSpPr>
            <a:spLocks noGrp="1" noChangeArrowheads="1"/>
          </p:cNvSpPr>
          <p:nvPr>
            <p:ph type="ctrTitle"/>
          </p:nvPr>
        </p:nvSpPr>
        <p:spPr>
          <a:xfrm>
            <a:off x="228600" y="2492375"/>
            <a:ext cx="8686800" cy="1143000"/>
          </a:xfrm>
        </p:spPr>
        <p:txBody>
          <a:bodyPr anchor="ctr"/>
          <a:lstStyle/>
          <a:p>
            <a:pPr>
              <a:lnSpc>
                <a:spcPct val="120000"/>
              </a:lnSpc>
            </a:pPr>
            <a:r>
              <a:rPr lang="en-US" altLang="en-US" sz="3200">
                <a:latin typeface="Times New Roman" panose="02020603050405020304" pitchFamily="18" charset="0"/>
              </a:rPr>
              <a:t>What love, my God, would bring You down to earth</a:t>
            </a:r>
            <a:br>
              <a:rPr lang="en-US" altLang="en-US" sz="3200">
                <a:latin typeface="Times New Roman" panose="02020603050405020304" pitchFamily="18" charset="0"/>
              </a:rPr>
            </a:br>
            <a:r>
              <a:rPr lang="en-US" altLang="en-US" sz="3200">
                <a:latin typeface="Times New Roman" panose="02020603050405020304" pitchFamily="18" charset="0"/>
              </a:rPr>
              <a:t>What king would take a low and lonely birth</a:t>
            </a:r>
            <a:br>
              <a:rPr lang="en-US" altLang="en-US" sz="3200">
                <a:latin typeface="Times New Roman" panose="02020603050405020304" pitchFamily="18" charset="0"/>
              </a:rPr>
            </a:br>
            <a:r>
              <a:rPr lang="en-US" altLang="en-US" sz="3200">
                <a:latin typeface="Times New Roman" panose="02020603050405020304" pitchFamily="18" charset="0"/>
              </a:rPr>
              <a:t>Yet to this dark and broken place You came</a:t>
            </a:r>
            <a:br>
              <a:rPr lang="en-US" altLang="en-US" sz="3200">
                <a:latin typeface="Times New Roman" panose="02020603050405020304" pitchFamily="18" charset="0"/>
              </a:rPr>
            </a:br>
            <a:r>
              <a:rPr lang="en-US" altLang="en-US" sz="3200">
                <a:latin typeface="Times New Roman" panose="02020603050405020304" pitchFamily="18" charset="0"/>
              </a:rPr>
              <a:t>To sleep beneath the stars that You had made</a:t>
            </a:r>
            <a:endParaRPr lang="en-US" altLang="en-US" sz="320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35B60848-3E8F-82EE-0F49-7226610FCF1C}"/>
              </a:ext>
            </a:extLst>
          </p:cNvPr>
          <p:cNvSpPr>
            <a:spLocks noGrp="1" noChangeArrowheads="1"/>
          </p:cNvSpPr>
          <p:nvPr>
            <p:ph type="title"/>
          </p:nvPr>
        </p:nvSpPr>
        <p:spPr>
          <a:xfrm>
            <a:off x="457200" y="2708275"/>
            <a:ext cx="8305800" cy="1143000"/>
          </a:xfrm>
        </p:spPr>
        <p:txBody>
          <a:bodyPr/>
          <a:lstStyle/>
          <a:p>
            <a:pPr>
              <a:lnSpc>
                <a:spcPct val="120000"/>
              </a:lnSpc>
            </a:pPr>
            <a:r>
              <a:rPr lang="en-US" altLang="en-US" sz="3200">
                <a:latin typeface="Times New Roman" panose="02020603050405020304" pitchFamily="18" charset="0"/>
              </a:rPr>
              <a:t>What love my God, would send the way of life</a:t>
            </a:r>
            <a:br>
              <a:rPr lang="en-US" altLang="en-US" sz="3200">
                <a:latin typeface="Times New Roman" panose="02020603050405020304" pitchFamily="18" charset="0"/>
              </a:rPr>
            </a:br>
            <a:r>
              <a:rPr lang="en-US" altLang="en-US" sz="3200">
                <a:latin typeface="Times New Roman" panose="02020603050405020304" pitchFamily="18" charset="0"/>
              </a:rPr>
              <a:t>To walk the road, rejected and despised</a:t>
            </a:r>
            <a:br>
              <a:rPr lang="en-US" altLang="en-US" sz="3200">
                <a:latin typeface="Times New Roman" panose="02020603050405020304" pitchFamily="18" charset="0"/>
              </a:rPr>
            </a:br>
            <a:r>
              <a:rPr lang="en-US" altLang="en-US" sz="3200">
                <a:latin typeface="Times New Roman" panose="02020603050405020304" pitchFamily="18" charset="0"/>
              </a:rPr>
              <a:t>That You might know the weakness I possess</a:t>
            </a:r>
            <a:br>
              <a:rPr lang="en-US" altLang="en-US" sz="3200">
                <a:latin typeface="Times New Roman" panose="02020603050405020304" pitchFamily="18" charset="0"/>
              </a:rPr>
            </a:br>
            <a:r>
              <a:rPr lang="en-US" altLang="en-US" sz="3200">
                <a:latin typeface="Times New Roman" panose="02020603050405020304" pitchFamily="18" charset="0"/>
              </a:rPr>
              <a:t>And be my rock of strength and righteousness</a:t>
            </a:r>
            <a:endParaRPr lang="en-US" altLang="en-US" sz="320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32792244-1E46-F0A2-E330-DD5EADD29D75}"/>
              </a:ext>
            </a:extLst>
          </p:cNvPr>
          <p:cNvSpPr>
            <a:spLocks noGrp="1" noChangeArrowheads="1"/>
          </p:cNvSpPr>
          <p:nvPr>
            <p:ph type="title"/>
          </p:nvPr>
        </p:nvSpPr>
        <p:spPr>
          <a:xfrm>
            <a:off x="381000" y="2565400"/>
            <a:ext cx="8305800" cy="1143000"/>
          </a:xfrm>
        </p:spPr>
        <p:txBody>
          <a:bodyPr/>
          <a:lstStyle/>
          <a:p>
            <a:r>
              <a:rPr lang="en-US" altLang="en-US" sz="3200">
                <a:latin typeface="Times New Roman" panose="02020603050405020304" pitchFamily="18" charset="0"/>
              </a:rPr>
              <a:t>O Your love, my God like a flood</a:t>
            </a:r>
            <a:br>
              <a:rPr lang="en-US" altLang="en-US" sz="3200">
                <a:latin typeface="Times New Roman" panose="02020603050405020304" pitchFamily="18" charset="0"/>
              </a:rPr>
            </a:br>
            <a:r>
              <a:rPr lang="en-US" altLang="en-US" sz="3200">
                <a:latin typeface="Times New Roman" panose="02020603050405020304" pitchFamily="18" charset="0"/>
              </a:rPr>
              <a:t>As heaven opened up pouring out on us</a:t>
            </a:r>
            <a:br>
              <a:rPr lang="en-US" altLang="en-US" sz="3200">
                <a:latin typeface="Times New Roman" panose="02020603050405020304" pitchFamily="18" charset="0"/>
              </a:rPr>
            </a:br>
            <a:r>
              <a:rPr lang="en-US" altLang="en-US" sz="3200">
                <a:latin typeface="Times New Roman" panose="02020603050405020304" pitchFamily="18" charset="0"/>
              </a:rPr>
              <a:t>O praise the King who came to the world</a:t>
            </a:r>
            <a:br>
              <a:rPr lang="en-US" altLang="en-US" sz="3200">
                <a:latin typeface="Times New Roman" panose="02020603050405020304" pitchFamily="18" charset="0"/>
              </a:rPr>
            </a:br>
            <a:r>
              <a:rPr lang="en-US" altLang="en-US" sz="3200">
                <a:latin typeface="Times New Roman" panose="02020603050405020304" pitchFamily="18" charset="0"/>
              </a:rPr>
              <a:t>In His love like a mighty flood</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D53FA514-BCE1-06AF-ADD2-477973BBEA95}"/>
              </a:ext>
            </a:extLst>
          </p:cNvPr>
          <p:cNvSpPr>
            <a:spLocks noGrp="1" noChangeArrowheads="1"/>
          </p:cNvSpPr>
          <p:nvPr>
            <p:ph type="title"/>
          </p:nvPr>
        </p:nvSpPr>
        <p:spPr>
          <a:xfrm>
            <a:off x="381000" y="2565400"/>
            <a:ext cx="8305800" cy="1143000"/>
          </a:xfrm>
        </p:spPr>
        <p:txBody>
          <a:bodyPr/>
          <a:lstStyle/>
          <a:p>
            <a:pPr>
              <a:lnSpc>
                <a:spcPct val="120000"/>
              </a:lnSpc>
            </a:pPr>
            <a:r>
              <a:rPr lang="en-US" altLang="en-US" sz="3200">
                <a:latin typeface="Times New Roman" panose="02020603050405020304" pitchFamily="18" charset="0"/>
              </a:rPr>
              <a:t>What love, my God, could hold You to the tree</a:t>
            </a:r>
            <a:br>
              <a:rPr lang="en-US" altLang="en-US" sz="3200">
                <a:latin typeface="Times New Roman" panose="02020603050405020304" pitchFamily="18" charset="0"/>
              </a:rPr>
            </a:br>
            <a:r>
              <a:rPr lang="en-US" altLang="en-US" sz="3200">
                <a:latin typeface="Times New Roman" panose="02020603050405020304" pitchFamily="18" charset="0"/>
              </a:rPr>
              <a:t>To bear that overwhelming debt for me</a:t>
            </a:r>
            <a:br>
              <a:rPr lang="en-US" altLang="en-US" sz="3200">
                <a:latin typeface="Times New Roman" panose="02020603050405020304" pitchFamily="18" charset="0"/>
              </a:rPr>
            </a:br>
            <a:r>
              <a:rPr lang="en-US" altLang="en-US" sz="3200">
                <a:latin typeface="Times New Roman" panose="02020603050405020304" pitchFamily="18" charset="0"/>
              </a:rPr>
              <a:t>The Son of heaven leaves the Father's side</a:t>
            </a:r>
            <a:br>
              <a:rPr lang="en-US" altLang="en-US" sz="3200">
                <a:latin typeface="Times New Roman" panose="02020603050405020304" pitchFamily="18" charset="0"/>
              </a:rPr>
            </a:br>
            <a:r>
              <a:rPr lang="en-US" altLang="en-US" sz="3200">
                <a:latin typeface="Times New Roman" panose="02020603050405020304" pitchFamily="18" charset="0"/>
              </a:rPr>
              <a:t>The Healer bleeds, the life was made to die</a:t>
            </a:r>
            <a:endParaRPr lang="en-US" altLang="en-US" sz="320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a:extLst>
              <a:ext uri="{FF2B5EF4-FFF2-40B4-BE49-F238E27FC236}">
                <a16:creationId xmlns:a16="http://schemas.microsoft.com/office/drawing/2014/main" id="{3B4C05EE-8C1E-3F08-2B46-C6118320DD64}"/>
              </a:ext>
            </a:extLst>
          </p:cNvPr>
          <p:cNvSpPr>
            <a:spLocks noGrp="1" noChangeArrowheads="1"/>
          </p:cNvSpPr>
          <p:nvPr>
            <p:ph type="title"/>
          </p:nvPr>
        </p:nvSpPr>
        <p:spPr>
          <a:xfrm>
            <a:off x="381000" y="2565400"/>
            <a:ext cx="8305800" cy="1143000"/>
          </a:xfrm>
        </p:spPr>
        <p:txBody>
          <a:bodyPr/>
          <a:lstStyle/>
          <a:p>
            <a:pPr>
              <a:lnSpc>
                <a:spcPct val="120000"/>
              </a:lnSpc>
            </a:pPr>
            <a:r>
              <a:rPr lang="en-US" altLang="en-US" sz="3200">
                <a:latin typeface="Times New Roman" panose="02020603050405020304" pitchFamily="18" charset="0"/>
              </a:rPr>
              <a:t>O Your love, my God like a flood</a:t>
            </a:r>
            <a:br>
              <a:rPr lang="en-US" altLang="en-US" sz="3200">
                <a:latin typeface="Times New Roman" panose="02020603050405020304" pitchFamily="18" charset="0"/>
              </a:rPr>
            </a:br>
            <a:r>
              <a:rPr lang="en-US" altLang="en-US" sz="3200">
                <a:latin typeface="Times New Roman" panose="02020603050405020304" pitchFamily="18" charset="0"/>
              </a:rPr>
              <a:t>As heaven opened up pouring out on us</a:t>
            </a:r>
            <a:br>
              <a:rPr lang="en-US" altLang="en-US" sz="3200">
                <a:latin typeface="Times New Roman" panose="02020603050405020304" pitchFamily="18" charset="0"/>
              </a:rPr>
            </a:br>
            <a:r>
              <a:rPr lang="en-US" altLang="en-US" sz="3200">
                <a:latin typeface="Times New Roman" panose="02020603050405020304" pitchFamily="18" charset="0"/>
              </a:rPr>
              <a:t>O praise the King, who came to the world</a:t>
            </a:r>
            <a:br>
              <a:rPr lang="en-US" altLang="en-US" sz="3200">
                <a:latin typeface="Times New Roman" panose="02020603050405020304" pitchFamily="18" charset="0"/>
              </a:rPr>
            </a:br>
            <a:r>
              <a:rPr lang="en-US" altLang="en-US" sz="3200">
                <a:latin typeface="Times New Roman" panose="02020603050405020304" pitchFamily="18" charset="0"/>
              </a:rPr>
              <a:t>In His love like a mighty flood</a:t>
            </a:r>
            <a:endParaRPr lang="en-US" altLang="en-US" sz="320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0613910E-3D4B-5079-DEF6-9F5D83F5FA47}"/>
              </a:ext>
            </a:extLst>
          </p:cNvPr>
          <p:cNvSpPr>
            <a:spLocks noGrp="1" noChangeArrowheads="1"/>
          </p:cNvSpPr>
          <p:nvPr>
            <p:ph type="title"/>
          </p:nvPr>
        </p:nvSpPr>
        <p:spPr>
          <a:xfrm>
            <a:off x="381000" y="2565400"/>
            <a:ext cx="8305800" cy="1143000"/>
          </a:xfrm>
        </p:spPr>
        <p:txBody>
          <a:bodyPr/>
          <a:lstStyle/>
          <a:p>
            <a:pPr>
              <a:lnSpc>
                <a:spcPct val="120000"/>
              </a:lnSpc>
            </a:pPr>
            <a:r>
              <a:rPr lang="en-US" altLang="en-US" sz="3200">
                <a:latin typeface="Times New Roman" panose="02020603050405020304" pitchFamily="18" charset="0"/>
              </a:rPr>
              <a:t>What love my God, so gracious and extreme</a:t>
            </a:r>
            <a:br>
              <a:rPr lang="en-US" altLang="en-US" sz="3200">
                <a:latin typeface="Times New Roman" panose="02020603050405020304" pitchFamily="18" charset="0"/>
              </a:rPr>
            </a:br>
            <a:r>
              <a:rPr lang="en-US" altLang="en-US" sz="3200">
                <a:latin typeface="Times New Roman" panose="02020603050405020304" pitchFamily="18" charset="0"/>
              </a:rPr>
              <a:t>Was strong enough to come and fight for me</a:t>
            </a:r>
            <a:br>
              <a:rPr lang="en-US" altLang="en-US" sz="3200">
                <a:latin typeface="Times New Roman" panose="02020603050405020304" pitchFamily="18" charset="0"/>
              </a:rPr>
            </a:br>
            <a:r>
              <a:rPr lang="en-US" altLang="en-US" sz="3200">
                <a:latin typeface="Times New Roman" panose="02020603050405020304" pitchFamily="18" charset="0"/>
              </a:rPr>
              <a:t>To go through hell and down into the grave</a:t>
            </a:r>
            <a:br>
              <a:rPr lang="en-US" altLang="en-US" sz="3200">
                <a:latin typeface="Times New Roman" panose="02020603050405020304" pitchFamily="18" charset="0"/>
              </a:rPr>
            </a:br>
            <a:r>
              <a:rPr lang="en-US" altLang="en-US" sz="3200">
                <a:latin typeface="Times New Roman" panose="02020603050405020304" pitchFamily="18" charset="0"/>
              </a:rPr>
              <a:t>And raise me up to see You face to face</a:t>
            </a:r>
            <a:br>
              <a:rPr lang="en-US" altLang="en-US" sz="3200">
                <a:latin typeface="Times New Roman" panose="02020603050405020304" pitchFamily="18" charset="0"/>
              </a:rPr>
            </a:br>
            <a:r>
              <a:rPr lang="en-US" altLang="en-US" sz="3200">
                <a:latin typeface="Times New Roman" panose="02020603050405020304" pitchFamily="18" charset="0"/>
              </a:rPr>
              <a:t>You raise me up to see You face to face</a:t>
            </a:r>
            <a:endParaRPr lang="en-US" altLang="en-US" sz="3200"/>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42253</TotalTime>
  <Words>854</Words>
  <Application>Microsoft Macintosh PowerPoint</Application>
  <PresentationFormat>On-screen Show (4:3)</PresentationFormat>
  <Paragraphs>27</Paragraphs>
  <Slides>26</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26</vt:i4>
      </vt:variant>
    </vt:vector>
  </HeadingPairs>
  <TitlesOfParts>
    <vt:vector size="31" baseType="lpstr">
      <vt:lpstr>ＭＳ Ｐゴシック</vt:lpstr>
      <vt:lpstr>Courier New</vt:lpstr>
      <vt:lpstr>Times</vt:lpstr>
      <vt:lpstr>Times New Roman</vt:lpstr>
      <vt:lpstr>Blank Presentation</vt:lpstr>
      <vt:lpstr>PowerPoint Presentation</vt:lpstr>
      <vt:lpstr>PowerPoint Presentation</vt:lpstr>
      <vt:lpstr>  What Love, My God     Shoreacres Bible Chapel Copyright #2216-080-734021</vt:lpstr>
      <vt:lpstr>What love, my God, would bring You down to earth What king would take a low and lonely birth Yet to this dark and broken place You came To sleep beneath the stars that You had made</vt:lpstr>
      <vt:lpstr>What love my God, would send the way of life To walk the road, rejected and despised That You might know the weakness I possess And be my rock of strength and righteousness</vt:lpstr>
      <vt:lpstr>O Your love, my God like a flood As heaven opened up pouring out on us O praise the King who came to the world In His love like a mighty flood</vt:lpstr>
      <vt:lpstr>What love, my God, could hold You to the tree To bear that overwhelming debt for me The Son of heaven leaves the Father's side The Healer bleeds, the life was made to die</vt:lpstr>
      <vt:lpstr>O Your love, my God like a flood As heaven opened up pouring out on us O praise the King, who came to the world In His love like a mighty flood</vt:lpstr>
      <vt:lpstr>What love my God, so gracious and extreme Was strong enough to come and fight for me To go through hell and down into the grave And raise me up to see You face to face You raise me up to see You face to face</vt:lpstr>
      <vt:lpstr>O Your love, my God like a flood As heaven opened up pouring out on us O praise the King who came to the world In His love like a mighty flood</vt:lpstr>
      <vt:lpstr>O Your love, my God like a flood As heaven opened up pouring out on us O praise the King who came to the world In His love like a mighty flood In His love like a mighty flood</vt:lpstr>
      <vt:lpstr>PowerPoint Presentation</vt:lpstr>
      <vt:lpstr>The Goodness of God</vt:lpstr>
      <vt:lpstr>I love you, Lord For your mercy never fails me All my days, I’ve been held by your hands From the moment that I wake up Till I lay my head I will sing of the goodness of God</vt:lpstr>
      <vt:lpstr>All my life you have been faithful    All my life you have been so, so good    With every breath that I am able I will sing of the goodness of God</vt:lpstr>
      <vt:lpstr>I love your voice You have led me through the fire In darkest night you are close like no other I’ve known you as a father I’ve known you as a friend I have lived in the goodness of God</vt:lpstr>
      <vt:lpstr>All my life you have been faithful    All my life you have been so, so good    With every breath that I am able I will sing of the goodness of God</vt:lpstr>
      <vt:lpstr> Your goodness is running after, It’s running after me    Your goodness is running after, It’s running after me With my life laid down, I’m surrendered now I give you everything    Your goodness is running after, It’s running after me</vt:lpstr>
      <vt:lpstr> Your goodness is running after, It’s running after me    Your goodness is running after, It’s running after me With my life laid down, I’m surrendered now I give you everything    Your goodness is running after, It’s running after me</vt:lpstr>
      <vt:lpstr>All my life you have been faithful    All my life you have been so, so good    With every breath that I am able I will sing of the goodness of God</vt:lpstr>
      <vt:lpstr> Your goodness is running after, It’s running after me    Your goodness is running after, It’s running after me With my life laid down, I’m surrendered now I give you everything    Your goodness is running after, It’s running after me</vt:lpstr>
      <vt:lpstr> Your goodness is running after, It’s running after me    Your goodness is running after, It’s running after me With my life laid down, I’m surrendered now I give you everything    Your goodness is running after, It’s running after me</vt:lpstr>
      <vt:lpstr>All my life you have been faithful    All my life you have been so, so good    With every breath that I am able I will sing of the goodness of God</vt:lpstr>
      <vt:lpstr>All my life you have been faithful    All my life you have been so, so good    With every breath that I am able I will sing of the goodness of God I will sing of the goodness of God</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830</cp:revision>
  <cp:lastPrinted>2019-08-15T20:04:03Z</cp:lastPrinted>
  <dcterms:created xsi:type="dcterms:W3CDTF">2003-02-13T03:09:51Z</dcterms:created>
  <dcterms:modified xsi:type="dcterms:W3CDTF">2025-10-11T22:02:03Z</dcterms:modified>
  <cp:category/>
</cp:coreProperties>
</file>